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4" r:id="rId8"/>
    <p:sldId id="270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EEBC-2D5C-492B-9909-89DACADC5B12}" type="datetimeFigureOut">
              <a:rPr lang="ru-RU" smtClean="0"/>
              <a:t>26.11.2024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3CCD-3C72-494A-AA9C-10D50439AF5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EEBC-2D5C-492B-9909-89DACADC5B12}" type="datetimeFigureOut">
              <a:rPr lang="ru-RU" smtClean="0"/>
              <a:t>26.11.2024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3CCD-3C72-494A-AA9C-10D50439AF5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EEBC-2D5C-492B-9909-89DACADC5B12}" type="datetimeFigureOut">
              <a:rPr lang="ru-RU" smtClean="0"/>
              <a:t>26.11.2024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3CCD-3C72-494A-AA9C-10D50439AF5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EEBC-2D5C-492B-9909-89DACADC5B12}" type="datetimeFigureOut">
              <a:rPr lang="ru-RU" smtClean="0"/>
              <a:t>26.11.2024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3CCD-3C72-494A-AA9C-10D50439AF5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EEBC-2D5C-492B-9909-89DACADC5B12}" type="datetimeFigureOut">
              <a:rPr lang="ru-RU" smtClean="0"/>
              <a:t>26.11.2024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3CCD-3C72-494A-AA9C-10D50439AF5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EEBC-2D5C-492B-9909-89DACADC5B12}" type="datetimeFigureOut">
              <a:rPr lang="ru-RU" smtClean="0"/>
              <a:t>26.11.2024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3CCD-3C72-494A-AA9C-10D50439AF5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EEBC-2D5C-492B-9909-89DACADC5B12}" type="datetimeFigureOut">
              <a:rPr lang="ru-RU" smtClean="0"/>
              <a:t>26.11.2024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3CCD-3C72-494A-AA9C-10D50439AF5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EEBC-2D5C-492B-9909-89DACADC5B12}" type="datetimeFigureOut">
              <a:rPr lang="ru-RU" smtClean="0"/>
              <a:t>26.11.2024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3CCD-3C72-494A-AA9C-10D50439AF5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EEBC-2D5C-492B-9909-89DACADC5B12}" type="datetimeFigureOut">
              <a:rPr lang="ru-RU" smtClean="0"/>
              <a:t>26.11.2024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3CCD-3C72-494A-AA9C-10D50439AF5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EEBC-2D5C-492B-9909-89DACADC5B12}" type="datetimeFigureOut">
              <a:rPr lang="ru-RU" smtClean="0"/>
              <a:t>26.11.2024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3CCD-3C72-494A-AA9C-10D50439AF5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5EEBC-2D5C-492B-9909-89DACADC5B12}" type="datetimeFigureOut">
              <a:rPr lang="ru-RU" smtClean="0"/>
              <a:t>26.11.2024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C3CCD-3C72-494A-AA9C-10D50439AF5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F5EEBC-2D5C-492B-9909-89DACADC5B12}" type="datetimeFigureOut">
              <a:rPr lang="ru-RU" smtClean="0"/>
              <a:t>26.11.2024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E1C3CCD-3C72-494A-AA9C-10D50439AF55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mun.olimpiada@yandex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476672"/>
            <a:ext cx="7380312" cy="4966295"/>
          </a:xfrm>
        </p:spPr>
        <p:txBody>
          <a:bodyPr/>
          <a:lstStyle/>
          <a:p>
            <a:pPr algn="l"/>
            <a:r>
              <a:rPr lang="ru-RU" dirty="0" smtClean="0"/>
              <a:t>График РЭ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594239"/>
              </p:ext>
            </p:extLst>
          </p:nvPr>
        </p:nvGraphicFramePr>
        <p:xfrm>
          <a:off x="395536" y="332656"/>
          <a:ext cx="8496946" cy="6167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5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786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РЭО</a:t>
                      </a:r>
                      <a:endParaRPr lang="ru-RU" sz="1400" b="1" kern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41" marR="4654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проведения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олимпиады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541" marR="4654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проведения олимпиады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541" marR="4654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РЭО</a:t>
                      </a:r>
                      <a:endParaRPr lang="ru-RU" sz="1400" b="1" kern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41" marR="46541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проведения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олимпиады </a:t>
                      </a:r>
                      <a:endParaRPr lang="ru-RU" sz="1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541" marR="46541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проведения олимпиады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541" marR="4654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Искусство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января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МАОУ гимназия № 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Биология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 5 февраля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ГБУ ДО КК «ЦРО»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Испанский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13, 14 января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ГБУ ДО КК «ЦРО»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Право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февраля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МАОУ лицей № 64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40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Астрономия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 января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МАОУ гимназия № 18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История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 7 февраля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МАОУ гимназия № 92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Обществознание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16, 17 января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МАОУ СОШ № 101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Французский язык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 10 февраля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ГБУ ДО КК «ЦРО»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Информатика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18, 20 января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МАОУ СОШ № 103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География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 февраля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МАОУ гимназия № 33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4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Химия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21, 22 января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ГБУ ДО КК «ЦРО»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Физическая культура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14, 15 февраля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ГБУ ДО КК «ЦРО»,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ФГБОУ ВО КГУФКСТ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7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Русский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 января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МАОУ гимназия № 54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Литература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 февраля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МАОУ лицей № 48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Немецкий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24, 25 января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ГБУ ДО КК «ЦРО»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Труд (технология)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18, 19 февраля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ФГБОУ ВО АГПУ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Физика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27, 28 января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ГБУ ДО КК «ЦРО»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Экология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20, 21 февраля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ГБУ ДО КК «ЦРО»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Итальянский язык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 30 января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ГБУ ДО КК «ЦРО»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Английский язык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24, 25 февраля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ГБУ ДО КК «ЦРО»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78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Китайский язык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29, 30 января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ГБУ ДО КК «ЦРО»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ОБЗР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26, 27 февраля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ГБУ ДО КК «ЦРО»,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ФГБОУ ВО КГУФКСТ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3047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Математика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 января, 1 февраля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ГБУ ДО КК «ЦРО»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Экономика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4242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 февраля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МАОУ СОШ № 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77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/>
              <a:t>Согласия с изменениями </a:t>
            </a:r>
            <a:br>
              <a:rPr lang="ru-RU" sz="2000" dirty="0" smtClean="0"/>
            </a:br>
            <a:r>
              <a:rPr lang="ru-RU" sz="2000" dirty="0" smtClean="0"/>
              <a:t>(при крайней необходимости)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7544" y="1052736"/>
            <a:ext cx="4087097" cy="5432936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639846" y="1052736"/>
            <a:ext cx="4121727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2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установленные сроки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общеобразовательным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организациям необходимо предоставить в МУ ДО «Малая академия» по электронной почте на адрес: </a:t>
            </a:r>
            <a:r>
              <a:rPr lang="ru-RU" sz="1400" b="1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mun.olimpiada@yandex.ru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Сканированные копии анкет участников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РЭ,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подписанные собственноручно (каждая анкета сканируется отдельным файлом в формате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PDF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наименование файла включает в себя ОО, предмет и ФИО участника, например: 101_испанский_Иванов.И.А.).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Сведения об участнике РЭ (таблица в формате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EXCEL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заполненная строго по образцу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некоторых столбцах необходимо будет выбрать значения из предложенных в ячейке. Таблица заполняется в соответствии с информацией из анкеты участника РЭ.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Сканированные копии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согласий на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обработку персональных данных и на распространение персональных данных (по два на каждого участника олимпиады, каждое согласие сканируется отдельным файлом в формате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PDF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наименование файла включает в себя ОО, ФИО, ПД, например: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101_Иванов.И.А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._обработка_ПД;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101_Иванов.И.А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._распространение_ПД.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429000"/>
            <a:ext cx="4676775" cy="1981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46440" y="3429000"/>
            <a:ext cx="228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 прохождении участника еще на один предмет, анкета заполняется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новый предмет,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согласия отправляются повторно</a:t>
            </a:r>
            <a:endParaRPr lang="ru-RU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44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Регистрации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участников регионального этапа всероссийской олимпиады школьников в муниципальном образовании город Краснодар</a:t>
            </a: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2024-2025 учебном году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 сроки, утверждаемые Региональным Оператором, участники РЭ предоставляют в общеобразовательные организации: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анкету с данными для заполнения муниципальной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заявки;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согласие родителя (законного представителя) участника РЭ или участника РЭ (при достижении им 14-летнего возраста) на обработку персональных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данных;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согласие родителя (законного представителя) участника РЭ или участника РЭ (при достижении им 14-летнего возраста) на распространение персональных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данных.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  <a:tabLst>
                <a:tab pos="630555" algn="l"/>
              </a:tabLs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1" algn="just">
              <a:spcAft>
                <a:spcPts val="0"/>
              </a:spcAft>
              <a:tabLst>
                <a:tab pos="630555" algn="l"/>
              </a:tabLs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645024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Сканированные копии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документов,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заполненная заявка на участие в РЭ передаются общеобразовательными организациями в МУ ДО «Малая академия» в сроки, утверждаемые департаментом образования администрации муниципального образования город Краснодар.</a:t>
            </a: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 algn="just">
              <a:spcAft>
                <a:spcPts val="0"/>
              </a:spcAft>
              <a:tabLst>
                <a:tab pos="630555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отказе от участия в РЭ родители (законные представители) заполняют заявление об отказе на имя министра образования, науки и молодежной политики Краснодарского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края, копия которого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передается в МУ ДО «Малая академия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041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96252"/>
            <a:ext cx="7992888" cy="1836603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Заявка на РЭ ВсОШ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7" y="1700808"/>
            <a:ext cx="90582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9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4973" y="692696"/>
            <a:ext cx="3892971" cy="5661029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411706" y="692696"/>
            <a:ext cx="4293300" cy="56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9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25" y="1412776"/>
            <a:ext cx="4414004" cy="439248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499992" y="1432030"/>
            <a:ext cx="4318965" cy="437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02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99575511"/>
              </p:ext>
            </p:extLst>
          </p:nvPr>
        </p:nvGraphicFramePr>
        <p:xfrm>
          <a:off x="323529" y="332656"/>
          <a:ext cx="4005848" cy="565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9" y="332656"/>
                        <a:ext cx="4005848" cy="565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Grp="1" noChangeAspect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191729964"/>
              </p:ext>
            </p:extLst>
          </p:nvPr>
        </p:nvGraphicFramePr>
        <p:xfrm>
          <a:off x="4716016" y="332656"/>
          <a:ext cx="3965074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DF" r:id="rId5" imgW="0" imgH="360" progId="FoxitReader.Document">
                  <p:embed/>
                </p:oleObj>
              </mc:Choice>
              <mc:Fallback>
                <p:oleObj name="PDF" r:id="rId5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6016" y="332656"/>
                        <a:ext cx="3965074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668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667895"/>
              </p:ext>
            </p:extLst>
          </p:nvPr>
        </p:nvGraphicFramePr>
        <p:xfrm>
          <a:off x="2123728" y="116632"/>
          <a:ext cx="4595738" cy="6490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3728" y="116632"/>
                        <a:ext cx="4595738" cy="6490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2771800" y="836712"/>
            <a:ext cx="720080" cy="216024"/>
          </a:xfrm>
          <a:prstGeom prst="rightArrow">
            <a:avLst>
              <a:gd name="adj1" fmla="val 50000"/>
              <a:gd name="adj2" fmla="val 40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993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8679035" cy="585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49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52" y="332656"/>
            <a:ext cx="906682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994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1000</TotalTime>
  <Words>590</Words>
  <Application>Microsoft Office PowerPoint</Application>
  <PresentationFormat>Экран (4:3)</PresentationFormat>
  <Paragraphs>101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Georgia</vt:lpstr>
      <vt:lpstr>Times New Roman</vt:lpstr>
      <vt:lpstr>Trebuchet MS</vt:lpstr>
      <vt:lpstr>Воздушный поток</vt:lpstr>
      <vt:lpstr>PDF</vt:lpstr>
      <vt:lpstr>Foxit PDF Document</vt:lpstr>
      <vt:lpstr>График РЭ</vt:lpstr>
      <vt:lpstr>Презентация PowerPoint</vt:lpstr>
      <vt:lpstr>Заявка на РЭ ВсОШ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Согласия с изменениями  (при крайней необходимости)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«Дорожная карта» для общеобразовательных организаций при организации участия обучающихся  в региональном этапе всероссийской олимпиады школьников (РЭО)</dc:title>
  <dc:creator>Екатерина Городничая</dc:creator>
  <cp:lastModifiedBy>Екатерина Городничая</cp:lastModifiedBy>
  <cp:revision>50</cp:revision>
  <dcterms:created xsi:type="dcterms:W3CDTF">2020-12-18T15:04:22Z</dcterms:created>
  <dcterms:modified xsi:type="dcterms:W3CDTF">2024-11-26T05:47:23Z</dcterms:modified>
</cp:coreProperties>
</file>